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783" y="1844824"/>
            <a:ext cx="4763566" cy="3132911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2195736" y="5223682"/>
            <a:ext cx="45276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with NRF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KO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cells.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As secondary antibody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anti-rat IgG-FITC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used.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2012-09-11T08:25:44Z</dcterms:created>
  <dcterms:modified xsi:type="dcterms:W3CDTF">2015-03-17T11:49:24Z</dcterms:modified>
</cp:coreProperties>
</file>